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70" r:id="rId4"/>
    <p:sldId id="271" r:id="rId5"/>
    <p:sldId id="272" r:id="rId6"/>
    <p:sldId id="273" r:id="rId7"/>
    <p:sldId id="274" r:id="rId8"/>
    <p:sldId id="276" r:id="rId9"/>
    <p:sldId id="275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abotat.top/company/41105-ku_nizhnewartowskaya_obscheobrazowatelynaya_sanatornaya_shkola" TargetMode="External"/><Relationship Id="rId2" Type="http://schemas.openxmlformats.org/officeDocument/2006/relationships/hyperlink" Target="https://rabotat.top/gorod/262-nizhnevartovs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56992"/>
            <a:ext cx="7920880" cy="1008112"/>
          </a:xfrm>
        </p:spPr>
        <p:txBody>
          <a:bodyPr/>
          <a:lstStyle/>
          <a:p>
            <a:pPr algn="ctr"/>
            <a:r>
              <a:rPr lang="ru-RU" sz="2400" cap="all" dirty="0" smtClean="0">
                <a:latin typeface="+mn-lt"/>
              </a:rPr>
              <a:t> «Моя  профессия будущего»</a:t>
            </a:r>
            <a:br>
              <a:rPr lang="ru-RU" sz="2400" cap="all" dirty="0" smtClean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301208"/>
            <a:ext cx="8136904" cy="86409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Подготовила: </a:t>
            </a:r>
            <a:r>
              <a:rPr lang="ru-RU" sz="1800" dirty="0" err="1" smtClean="0"/>
              <a:t>Арбачакова</a:t>
            </a:r>
            <a:r>
              <a:rPr lang="ru-RU" sz="1800" dirty="0" smtClean="0"/>
              <a:t> Александра, 9 класс</a:t>
            </a:r>
            <a:endParaRPr lang="ru-RU" sz="1800" dirty="0"/>
          </a:p>
          <a:p>
            <a:r>
              <a:rPr lang="ru-RU" sz="1800" dirty="0" smtClean="0"/>
              <a:t>МБОУ «Варьеганская ОСШ»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61760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71341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7920880" cy="2304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dirty="0" smtClean="0"/>
              <a:t>    </a:t>
            </a:r>
            <a:r>
              <a:rPr lang="ru-RU" dirty="0" smtClean="0"/>
              <a:t>Моя профессия будущего - </a:t>
            </a:r>
            <a:r>
              <a:rPr lang="ru-RU" u="sng" dirty="0" err="1" smtClean="0"/>
              <a:t>тьютор</a:t>
            </a:r>
            <a:endParaRPr lang="ru-RU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20888"/>
            <a:ext cx="4209448" cy="280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037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Хочу: </a:t>
            </a:r>
            <a:endParaRPr lang="ru-RU" dirty="0" smtClean="0"/>
          </a:p>
          <a:p>
            <a:pPr marL="0" indent="0" algn="ctr">
              <a:buNone/>
            </a:pPr>
            <a:r>
              <a:rPr lang="ru-RU" sz="1800" dirty="0" smtClean="0"/>
              <a:t>(интересы, пожелания, мечты)</a:t>
            </a:r>
          </a:p>
          <a:p>
            <a:pPr marL="0" indent="0" algn="ctr">
              <a:buNone/>
            </a:pPr>
            <a:endParaRPr lang="ru-RU" sz="1800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1800" dirty="0" smtClean="0"/>
              <a:t>Я, хочу учиться в городе Нижневартовск.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 smtClean="0"/>
              <a:t>Хочу найти работу в городе Нижневартовске.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 smtClean="0"/>
              <a:t> Мне нравится работать с детьми и помогать им. </a:t>
            </a:r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3347606" cy="225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17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20688"/>
            <a:ext cx="7478216" cy="2664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Могу:</a:t>
            </a:r>
          </a:p>
          <a:p>
            <a:pPr marL="0" indent="0" algn="ctr">
              <a:buNone/>
            </a:pPr>
            <a:r>
              <a:rPr lang="ru-RU" dirty="0"/>
              <a:t>(</a:t>
            </a:r>
            <a:r>
              <a:rPr lang="ru-RU" sz="1900" dirty="0"/>
              <a:t>способности, личностные особенности,</a:t>
            </a:r>
          </a:p>
          <a:p>
            <a:pPr marL="0" indent="0" algn="ctr">
              <a:buNone/>
            </a:pPr>
            <a:r>
              <a:rPr lang="ru-RU" sz="1900" dirty="0"/>
              <a:t>умения в настоящем и будущем)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82883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/>
              <a:t>Я умею работать с детьми, быстро обучаюсь новому, в  </a:t>
            </a:r>
            <a:r>
              <a:rPr lang="ru-RU" dirty="0"/>
              <a:t>моём характере есть такие качества как: терпение, творческие способности и доброта, которые помогут мне в моей </a:t>
            </a:r>
            <a:r>
              <a:rPr lang="ru-RU" dirty="0" smtClean="0"/>
              <a:t>профессии.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/>
              <a:t>Я, быстро обучаюсь новому и с ответственностью отношусь к своей работе.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7" t="50000" r="2999" b="4978"/>
          <a:stretch/>
        </p:blipFill>
        <p:spPr bwMode="auto">
          <a:xfrm>
            <a:off x="5364088" y="4293096"/>
            <a:ext cx="3074858" cy="18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229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7694240" cy="20162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Надо:</a:t>
            </a:r>
          </a:p>
          <a:p>
            <a:pPr marL="0" indent="0" algn="ctr">
              <a:buNone/>
            </a:pPr>
            <a:r>
              <a:rPr lang="ru-RU" sz="1800" dirty="0" smtClean="0"/>
              <a:t>(Где географически хотел бы работать участник?)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844825"/>
            <a:ext cx="8424936" cy="4320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Вакансия: </a:t>
            </a:r>
            <a:r>
              <a:rPr lang="ru-RU" sz="1600" b="1" dirty="0" err="1"/>
              <a:t>тьютор</a:t>
            </a:r>
            <a:endParaRPr lang="ru-RU" sz="1600" b="1" dirty="0"/>
          </a:p>
          <a:p>
            <a:r>
              <a:rPr lang="ru-RU" sz="1600" b="1" dirty="0"/>
              <a:t>Зарплата: 41 600 руб.</a:t>
            </a:r>
          </a:p>
          <a:p>
            <a:r>
              <a:rPr lang="ru-RU" sz="1600" dirty="0"/>
              <a:t>Город: </a:t>
            </a:r>
            <a:r>
              <a:rPr lang="ru-RU" sz="1600" dirty="0">
                <a:hlinkClick r:id="rId2"/>
              </a:rPr>
              <a:t>Нижневартовск</a:t>
            </a:r>
            <a:endParaRPr lang="ru-RU" sz="1600" dirty="0"/>
          </a:p>
          <a:p>
            <a:r>
              <a:rPr lang="ru-RU" sz="1600" dirty="0"/>
              <a:t>Опубликовано: </a:t>
            </a:r>
            <a:r>
              <a:rPr lang="ru-RU" sz="1600" dirty="0" smtClean="0"/>
              <a:t>30.08.2023</a:t>
            </a:r>
            <a:endParaRPr lang="ru-RU" sz="1600" dirty="0"/>
          </a:p>
          <a:p>
            <a:r>
              <a:rPr lang="ru-RU" sz="1600" dirty="0"/>
              <a:t>Компания: </a:t>
            </a:r>
            <a:r>
              <a:rPr lang="ru-RU" sz="1600" dirty="0">
                <a:hlinkClick r:id="rId3"/>
              </a:rPr>
              <a:t>КУ "НИЖНЕВАРТОВСКАЯ ОБЩЕОБРАЗОВАТЕЛЬНАЯ САНАТОРНАЯ ШКОЛА"</a:t>
            </a:r>
            <a:endParaRPr lang="ru-RU" sz="1600" dirty="0"/>
          </a:p>
          <a:p>
            <a:pPr algn="just"/>
            <a:r>
              <a:rPr lang="ru-RU" sz="1600" b="1" dirty="0"/>
              <a:t>Форма занятости: </a:t>
            </a:r>
            <a:r>
              <a:rPr lang="ru-RU" sz="1600" dirty="0"/>
              <a:t>Полная занятость</a:t>
            </a:r>
            <a:endParaRPr lang="ru-RU" sz="1600" b="1" dirty="0"/>
          </a:p>
          <a:p>
            <a:pPr algn="just"/>
            <a:r>
              <a:rPr lang="ru-RU" sz="1600" b="1" dirty="0"/>
              <a:t>Метод работы: </a:t>
            </a:r>
            <a:r>
              <a:rPr lang="ru-RU" sz="1600" dirty="0"/>
              <a:t>Полный рабочий день</a:t>
            </a:r>
            <a:endParaRPr lang="ru-RU" sz="1600" b="1" dirty="0"/>
          </a:p>
          <a:p>
            <a:pPr algn="just"/>
            <a:r>
              <a:rPr lang="ru-RU" sz="1600" b="1" dirty="0"/>
              <a:t>Задачи</a:t>
            </a:r>
            <a:r>
              <a:rPr lang="ru-RU" sz="1600" b="1" dirty="0" smtClean="0"/>
              <a:t>: </a:t>
            </a:r>
            <a:r>
              <a:rPr lang="ru-RU" sz="1600" dirty="0" err="1" smtClean="0"/>
              <a:t>Тьюторское</a:t>
            </a:r>
            <a:r>
              <a:rPr lang="ru-RU" sz="1600" dirty="0" smtClean="0"/>
              <a:t> </a:t>
            </a:r>
            <a:r>
              <a:rPr lang="ru-RU" sz="1600" dirty="0"/>
              <a:t>сопровождение обучающихся:   1) педагогическое сопровождение реализации обучающимися, включая обучающихся с ограниченными возможностями здоровья (ОВЗ) и инвалидностью, индивидуальных образовательных маршрутов;   </a:t>
            </a:r>
            <a:endParaRPr lang="ru-RU" sz="1600" dirty="0" smtClean="0"/>
          </a:p>
          <a:p>
            <a:pPr algn="just"/>
            <a:r>
              <a:rPr lang="ru-RU" sz="1600" dirty="0" smtClean="0"/>
              <a:t>2</a:t>
            </a:r>
            <a:r>
              <a:rPr lang="ru-RU" sz="1600" dirty="0"/>
              <a:t>) организация образовательной среды для реализации обучающимися, включая обучающихся с ОВЗ и инвалидностью, индивидуальных образовательных маршрутов, проектов;   </a:t>
            </a:r>
            <a:endParaRPr lang="ru-RU" sz="1600" dirty="0" smtClean="0"/>
          </a:p>
          <a:p>
            <a:pPr algn="just"/>
            <a:r>
              <a:rPr lang="ru-RU" sz="1600" dirty="0" smtClean="0"/>
              <a:t>3</a:t>
            </a:r>
            <a:r>
              <a:rPr lang="ru-RU" sz="1600" dirty="0"/>
              <a:t>) организационно-методическое обеспечение реализации обучающимися, включая обучающихся с ОВЗ и инвалидностью, индивидуальных образовательных маршрутов, проектов.</a:t>
            </a:r>
            <a:endParaRPr lang="ru-RU" sz="1600" b="1" dirty="0"/>
          </a:p>
          <a:p>
            <a:pPr algn="just"/>
            <a:r>
              <a:rPr lang="ru-RU" sz="1600" b="1" dirty="0"/>
              <a:t>Образование</a:t>
            </a:r>
            <a:r>
              <a:rPr lang="ru-RU" sz="1600" b="1" dirty="0" smtClean="0"/>
              <a:t>: </a:t>
            </a:r>
            <a:r>
              <a:rPr lang="ru-RU" sz="1600" dirty="0" smtClean="0"/>
              <a:t>Высшее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839449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48680"/>
            <a:ext cx="7478216" cy="165618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«Какие профессии будут востребованы в будущем?»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420888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itchFamily="2" charset="2"/>
              <a:buChar char="ü"/>
            </a:pPr>
            <a:r>
              <a:rPr lang="ru-RU" dirty="0"/>
              <a:t>Разработчик инструментов обучения состояниям сознания.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 err="1"/>
              <a:t>Игропедагог</a:t>
            </a:r>
            <a:r>
              <a:rPr lang="ru-RU" dirty="0"/>
              <a:t>.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/>
              <a:t>Разработчик образовательных траекторий.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/>
              <a:t>Тренер по </a:t>
            </a:r>
            <a:r>
              <a:rPr lang="ru-RU" dirty="0" err="1"/>
              <a:t>майнд</a:t>
            </a:r>
            <a:r>
              <a:rPr lang="ru-RU" dirty="0"/>
              <a:t>-фитнесу.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 err="1"/>
              <a:t>Экопроповедник</a:t>
            </a:r>
            <a:r>
              <a:rPr lang="ru-RU" dirty="0"/>
              <a:t>.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/>
              <a:t>Организатор проектного обучения.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 err="1"/>
              <a:t>Тьютор</a:t>
            </a:r>
            <a:r>
              <a:rPr lang="ru-RU" dirty="0"/>
              <a:t>.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 err="1"/>
              <a:t>Игромастер</a:t>
            </a:r>
            <a:r>
              <a:rPr lang="ru-RU" dirty="0"/>
              <a:t>.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/>
              <a:t>Модератор.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/>
              <a:t>Ментор </a:t>
            </a:r>
            <a:r>
              <a:rPr lang="ru-RU" dirty="0" err="1"/>
              <a:t>стартапов</a:t>
            </a:r>
            <a:r>
              <a:rPr lang="ru-RU" dirty="0"/>
              <a:t>.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/>
              <a:t>Координатор образовательной онлайн-платформы.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535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7848872" cy="4536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«Почему профессия </a:t>
            </a:r>
            <a:r>
              <a:rPr lang="ru-RU" dirty="0" err="1" smtClean="0"/>
              <a:t>тьютора</a:t>
            </a:r>
            <a:r>
              <a:rPr lang="ru-RU" dirty="0" smtClean="0"/>
              <a:t> будет востребована в будущем?»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2000" b="1" dirty="0" err="1" smtClean="0"/>
              <a:t>Тьютор</a:t>
            </a:r>
            <a:r>
              <a:rPr lang="ru-RU" sz="2000" dirty="0"/>
              <a:t>-</a:t>
            </a:r>
            <a:r>
              <a:rPr lang="ru-RU" sz="2000" b="1" dirty="0" smtClean="0"/>
              <a:t>профессия</a:t>
            </a:r>
            <a:r>
              <a:rPr lang="ru-RU" sz="2000" dirty="0"/>
              <a:t> </a:t>
            </a:r>
            <a:r>
              <a:rPr lang="ru-RU" sz="2000" b="1" dirty="0"/>
              <a:t>будущего</a:t>
            </a:r>
            <a:r>
              <a:rPr lang="ru-RU" sz="2000" dirty="0"/>
              <a:t>. </a:t>
            </a:r>
            <a:r>
              <a:rPr lang="ru-RU" sz="2000" b="1" dirty="0"/>
              <a:t>Профессию</a:t>
            </a:r>
            <a:r>
              <a:rPr lang="ru-RU" sz="2000" dirty="0"/>
              <a:t> </a:t>
            </a:r>
            <a:r>
              <a:rPr lang="ru-RU" sz="2000" b="1" dirty="0" err="1"/>
              <a:t>тьютора</a:t>
            </a:r>
            <a:r>
              <a:rPr lang="ru-RU" sz="2000" dirty="0"/>
              <a:t> относят к перспективным в ближайшие 15–20 лет </a:t>
            </a:r>
            <a:r>
              <a:rPr lang="ru-RU" sz="2000" b="1" dirty="0"/>
              <a:t>профессиям</a:t>
            </a:r>
            <a:r>
              <a:rPr lang="ru-RU" sz="2000" dirty="0"/>
              <a:t>. Все наверное стали чаще слышать такие слова как: «</a:t>
            </a:r>
            <a:r>
              <a:rPr lang="ru-RU" sz="2000" dirty="0" err="1"/>
              <a:t>коуч</a:t>
            </a:r>
            <a:r>
              <a:rPr lang="ru-RU" sz="2000" dirty="0"/>
              <a:t>», «персональный куратор» и т. д. Эти люди оказывают помощь, мотивацию, поддержку в процессе освоения обучающегося материала. 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b="1" dirty="0" err="1" smtClean="0"/>
              <a:t>Тьютор</a:t>
            </a:r>
            <a:r>
              <a:rPr lang="ru-RU" sz="2000" dirty="0"/>
              <a:t> – от англ. </a:t>
            </a:r>
            <a:r>
              <a:rPr lang="ru-RU" sz="2000" dirty="0" err="1"/>
              <a:t>tutor</a:t>
            </a:r>
            <a:r>
              <a:rPr lang="ru-RU" sz="2000" dirty="0"/>
              <a:t> — наставник, репетитор, преподаватель.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49521"/>
            <a:ext cx="1929259" cy="193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13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Плюсы и минусы профессии</a:t>
            </a:r>
          </a:p>
          <a:p>
            <a:pPr marL="0" indent="0">
              <a:buNone/>
            </a:pPr>
            <a:r>
              <a:rPr lang="ru-RU" dirty="0"/>
              <a:t>Плюсы профессии </a:t>
            </a:r>
            <a:r>
              <a:rPr lang="ru-RU" dirty="0" err="1"/>
              <a:t>тьютора</a:t>
            </a:r>
            <a:r>
              <a:rPr lang="ru-RU" dirty="0"/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большой выбор мест трудоустройства — школа. ДОУ, коррекционные центры, </a:t>
            </a:r>
            <a:r>
              <a:rPr lang="ru-RU" dirty="0" err="1"/>
              <a:t>самозанятость</a:t>
            </a:r>
            <a:r>
              <a:rPr lang="ru-RU" dirty="0"/>
              <a:t> и т.д.;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возможности заработать больше ставки за счет репетиторства, онлайн-обучения детей;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если место работы школа или другое госучреждение — продолжительный отпуск, </a:t>
            </a:r>
            <a:r>
              <a:rPr lang="ru-RU" dirty="0" err="1"/>
              <a:t>педстаж</a:t>
            </a:r>
            <a:r>
              <a:rPr lang="ru-RU" dirty="0"/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высокая социальная значимость профессии.</a:t>
            </a:r>
          </a:p>
          <a:p>
            <a:pPr marL="0" indent="0" algn="just">
              <a:buNone/>
            </a:pPr>
            <a:r>
              <a:rPr lang="ru-RU" dirty="0"/>
              <a:t>Минусы работы </a:t>
            </a:r>
            <a:r>
              <a:rPr lang="ru-RU" dirty="0" err="1"/>
              <a:t>тьютора</a:t>
            </a:r>
            <a:r>
              <a:rPr lang="ru-RU" dirty="0"/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высокие эмоциональные нагрузки, степень стресса, ответственности за детей, профессиональное «выгорание».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Нужно работать с большими массивами информации, постоянно общаться с людьми, работать с конфликтами и проблемными семьями.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93095"/>
            <a:ext cx="2763218" cy="184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227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85800"/>
            <a:ext cx="7775756" cy="245516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Вывод:</a:t>
            </a:r>
          </a:p>
          <a:p>
            <a:pPr marL="0" indent="0" algn="ctr">
              <a:buNone/>
            </a:pPr>
            <a:endParaRPr lang="ru-RU" dirty="0" smtClean="0"/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Данная профессия будет востребована на рынке труда и предлагает работу  на рынке труда. Профессия </a:t>
            </a:r>
            <a:r>
              <a:rPr lang="ru-RU" dirty="0"/>
              <a:t>учителя была и остается самой почётной, но в то же время одной из самых тяжёлых профессий.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К профессии учителя с уважением относились во все времена. Наверное, потому что учитель - это не просто высокообразованный человек, а прежде всего тот, кто умеет передать свои знания другим, объяснить непонятное, найти ключ к способностям каждого ученика.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6" name="Picture 6" descr="https://vuzopedia.ru/storage/app/uploads/public/62c/fc3/de7/62cfc3de7e1705846674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1890"/>
            <a:ext cx="3527284" cy="234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7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494</TotalTime>
  <Words>365</Words>
  <Application>Microsoft Office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NewsPrint</vt:lpstr>
      <vt:lpstr> «Моя  профессия будущего»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«Будущий профессионал» </dc:title>
  <dc:creator>User</dc:creator>
  <cp:lastModifiedBy>User</cp:lastModifiedBy>
  <cp:revision>27</cp:revision>
  <dcterms:created xsi:type="dcterms:W3CDTF">2023-10-27T05:41:48Z</dcterms:created>
  <dcterms:modified xsi:type="dcterms:W3CDTF">2023-11-16T06:44:59Z</dcterms:modified>
</cp:coreProperties>
</file>