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  <p:sldId id="264" r:id="rId7"/>
    <p:sldId id="266" r:id="rId8"/>
    <p:sldId id="271" r:id="rId9"/>
    <p:sldId id="267" r:id="rId10"/>
    <p:sldId id="268" r:id="rId11"/>
    <p:sldId id="270" r:id="rId12"/>
    <p:sldId id="269" r:id="rId13"/>
    <p:sldId id="258" r:id="rId14"/>
    <p:sldId id="257" r:id="rId15"/>
    <p:sldId id="259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5381-1632-4D46-A164-B4345F90D47A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F91C-3A85-41D5-AB53-FBF0A028E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357166"/>
            <a:ext cx="7223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Город-герой Волгоград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500702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боях под Сталинградом фашисты потеряли около миллиона своих солдат и офицеров. Но не смогли завоевать город.</a:t>
            </a:r>
            <a:endParaRPr lang="ru-RU" sz="2800" dirty="0"/>
          </a:p>
        </p:txBody>
      </p:sp>
      <p:pic>
        <p:nvPicPr>
          <p:cNvPr id="3" name="Рисунок 2" descr="173fcca3a8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072494" cy="495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21495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Мамаев курган — "главная высота России". Во время Сталинградской битвы здесь проходили одни из самых ожесточённых боёв. </a:t>
            </a:r>
            <a:endParaRPr lang="ru-RU" sz="2800" dirty="0"/>
          </a:p>
        </p:txBody>
      </p:sp>
      <p:pic>
        <p:nvPicPr>
          <p:cNvPr id="3" name="Рисунок 2" descr="69190_mamaev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7358114" cy="490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64357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 мужество и героизм  Сталинграду было присвоено звание «город-герой».</a:t>
            </a:r>
            <a:endParaRPr lang="ru-RU" sz="2800" dirty="0"/>
          </a:p>
        </p:txBody>
      </p:sp>
      <p:pic>
        <p:nvPicPr>
          <p:cNvPr id="6" name="Рисунок 5" descr="volgra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5728"/>
            <a:ext cx="3571900" cy="52917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81.jpg"/>
          <p:cNvPicPr>
            <a:picLocks noChangeAspect="1"/>
          </p:cNvPicPr>
          <p:nvPr/>
        </p:nvPicPr>
        <p:blipFill>
          <a:blip r:embed="rId2"/>
          <a:srcRect t="22847"/>
          <a:stretch>
            <a:fillRect/>
          </a:stretch>
        </p:blipFill>
        <p:spPr>
          <a:xfrm>
            <a:off x="0" y="-161636"/>
            <a:ext cx="9144000" cy="7019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5643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вание «город-герой» присваивается городам жители которых проявили массовый героизм и мужество в защите Родины.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80x800.jpg"/>
          <p:cNvPicPr>
            <a:picLocks noChangeAspect="1"/>
          </p:cNvPicPr>
          <p:nvPr/>
        </p:nvPicPr>
        <p:blipFill>
          <a:blip r:embed="rId2"/>
          <a:srcRect l="5468" r="10755"/>
          <a:stretch>
            <a:fillRect/>
          </a:stretch>
        </p:blipFill>
        <p:spPr>
          <a:xfrm>
            <a:off x="0" y="0"/>
            <a:ext cx="9192638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857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Звание город-герой — высшая степень отличия. 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Оно присвоено 12 городам  и одной крепости: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алю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164134"/>
            <a:ext cx="66437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Ленинград (Санкт-Петербург)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Одесса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Севастополь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Сталинград (Волгоград)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Киев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Москва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Керчь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Новороссийск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Минск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Тула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Мурманск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Смоленск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Брестская крепость (Крепость-Герой)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709.jpg"/>
          <p:cNvPicPr>
            <a:picLocks noChangeAspect="1"/>
          </p:cNvPicPr>
          <p:nvPr/>
        </p:nvPicPr>
        <p:blipFill>
          <a:blip r:embed="rId2"/>
          <a:srcRect l="7031" r="9480"/>
          <a:stretch>
            <a:fillRect/>
          </a:stretch>
        </p:blipFill>
        <p:spPr>
          <a:xfrm>
            <a:off x="0" y="0"/>
            <a:ext cx="93016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им ЗА ВСЁ!!!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473005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рассвете 22 июня 1941 года сотни фашистских самолётов и танков нарушили границы нашей Родины.</a:t>
            </a:r>
          </a:p>
          <a:p>
            <a:pPr algn="ctr"/>
            <a:r>
              <a:rPr lang="ru-RU" sz="2800" dirty="0" smtClean="0"/>
              <a:t>Полыхали огнём города и деревни.</a:t>
            </a:r>
            <a:endParaRPr lang="ru-RU" sz="2800" dirty="0"/>
          </a:p>
        </p:txBody>
      </p:sp>
      <p:pic>
        <p:nvPicPr>
          <p:cNvPr id="3" name="Рисунок 2" descr="1257525725_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7663874" cy="503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358246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Весь народ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встал на защиту Родины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Тяжелые бои шли во многих городах. Одним из таких городов был Сталинград (нынче Волгоград) </a:t>
            </a:r>
            <a:endParaRPr lang="ru-RU" sz="2800" dirty="0"/>
          </a:p>
        </p:txBody>
      </p:sp>
      <p:pic>
        <p:nvPicPr>
          <p:cNvPr id="4" name="Рисунок 3" descr="ed69f9e592b37e4d67575ee3168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71559"/>
            <a:ext cx="6858048" cy="5486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643578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Войска Красной Армии оказались не готовы к внезапному нападению и вынуждены были отступать.</a:t>
            </a:r>
            <a:endParaRPr lang="ru-RU" sz="2800" dirty="0"/>
          </a:p>
        </p:txBody>
      </p:sp>
      <p:pic>
        <p:nvPicPr>
          <p:cNvPr id="3" name="Рисунок 2" descr="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6786610" cy="532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5643578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Но со Сталинградской земли начался переломный момент в истории великого сражения. </a:t>
            </a:r>
          </a:p>
        </p:txBody>
      </p:sp>
      <p:pic>
        <p:nvPicPr>
          <p:cNvPr id="3" name="Рисунок 2" descr="p168p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7"/>
            <a:ext cx="8072494" cy="536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43512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/>
              <a:t>17 июля 1942 г. началась одна из величайших битв Великой Отечественной войны — Сталинградская битва, которая продолжалась 200 дней и ночей. </a:t>
            </a:r>
            <a:endParaRPr lang="ru-RU" sz="2700" dirty="0"/>
          </a:p>
        </p:txBody>
      </p:sp>
      <p:pic>
        <p:nvPicPr>
          <p:cNvPr id="6" name="Рисунок 5" descr="01_05_2010_22_05_35_Russia-WOW.jpg"/>
          <p:cNvPicPr>
            <a:picLocks noChangeAspect="1"/>
          </p:cNvPicPr>
          <p:nvPr/>
        </p:nvPicPr>
        <p:blipFill>
          <a:blip r:embed="rId2"/>
          <a:srcRect l="6923" r="10000"/>
          <a:stretch>
            <a:fillRect/>
          </a:stretch>
        </p:blipFill>
        <p:spPr>
          <a:xfrm>
            <a:off x="205710" y="714356"/>
            <a:ext cx="879544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5016"/>
            <a:ext cx="885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Ежедневно 180 тысяч </a:t>
            </a:r>
            <a:r>
              <a:rPr lang="ru-RU" sz="2800" dirty="0" err="1" smtClean="0"/>
              <a:t>сталинградцев</a:t>
            </a:r>
            <a:r>
              <a:rPr lang="ru-RU" sz="2800" dirty="0" smtClean="0"/>
              <a:t> выходили строить оборонительные рубежи вокруг города.</a:t>
            </a:r>
            <a:endParaRPr lang="ru-RU" sz="2800" dirty="0"/>
          </a:p>
        </p:txBody>
      </p:sp>
      <p:pic>
        <p:nvPicPr>
          <p:cNvPr id="3" name="Рисунок 2" descr="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7155417" cy="51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429264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Несмотря на героическое сопротивление, противник вплотную подошел к городу. Вся страна пришла на помощь Сталинграду. </a:t>
            </a:r>
            <a:endParaRPr lang="ru-RU" sz="2800" dirty="0"/>
          </a:p>
        </p:txBody>
      </p:sp>
      <p:pic>
        <p:nvPicPr>
          <p:cNvPr id="3" name="Рисунок 2" descr="Bundesarchiv_Bild_183-P0613-308,_Russland,_Kesselschlacht_Stalingrad.jpg"/>
          <p:cNvPicPr>
            <a:picLocks noChangeAspect="1"/>
          </p:cNvPicPr>
          <p:nvPr/>
        </p:nvPicPr>
        <p:blipFill>
          <a:blip r:embed="rId2"/>
          <a:srcRect b="3859"/>
          <a:stretch>
            <a:fillRect/>
          </a:stretch>
        </p:blipFill>
        <p:spPr>
          <a:xfrm>
            <a:off x="1071538" y="204648"/>
            <a:ext cx="7215238" cy="516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236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Бажилин</dc:creator>
  <cp:lastModifiedBy>user</cp:lastModifiedBy>
  <cp:revision>18</cp:revision>
  <dcterms:created xsi:type="dcterms:W3CDTF">2011-05-04T07:30:40Z</dcterms:created>
  <dcterms:modified xsi:type="dcterms:W3CDTF">2022-10-31T07:11:28Z</dcterms:modified>
</cp:coreProperties>
</file>